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biana Mallmann" userId="8e099baed50a60c9" providerId="LiveId" clId="{8A0C3778-3719-40F2-A3C6-9237268B6FEB}"/>
    <pc:docChg chg="modSld">
      <pc:chgData name="Fabiana Mallmann" userId="8e099baed50a60c9" providerId="LiveId" clId="{8A0C3778-3719-40F2-A3C6-9237268B6FEB}" dt="2022-04-25T19:32:09.196" v="68" actId="20577"/>
      <pc:docMkLst>
        <pc:docMk/>
      </pc:docMkLst>
      <pc:sldChg chg="modSp mod">
        <pc:chgData name="Fabiana Mallmann" userId="8e099baed50a60c9" providerId="LiveId" clId="{8A0C3778-3719-40F2-A3C6-9237268B6FEB}" dt="2022-04-25T19:32:09.196" v="68" actId="20577"/>
        <pc:sldMkLst>
          <pc:docMk/>
          <pc:sldMk cId="2835062593" sldId="256"/>
        </pc:sldMkLst>
        <pc:spChg chg="mod">
          <ac:chgData name="Fabiana Mallmann" userId="8e099baed50a60c9" providerId="LiveId" clId="{8A0C3778-3719-40F2-A3C6-9237268B6FEB}" dt="2022-04-25T19:31:52.060" v="31" actId="20577"/>
          <ac:spMkLst>
            <pc:docMk/>
            <pc:sldMk cId="2835062593" sldId="256"/>
            <ac:spMk id="2" creationId="{2E82FDC3-872A-4A9C-93B8-162D3DB78A57}"/>
          </ac:spMkLst>
        </pc:spChg>
        <pc:spChg chg="mod">
          <ac:chgData name="Fabiana Mallmann" userId="8e099baed50a60c9" providerId="LiveId" clId="{8A0C3778-3719-40F2-A3C6-9237268B6FEB}" dt="2022-04-25T19:32:09.196" v="68" actId="20577"/>
          <ac:spMkLst>
            <pc:docMk/>
            <pc:sldMk cId="2835062593" sldId="256"/>
            <ac:spMk id="3" creationId="{F0F03808-48DA-4833-9FAB-2685A9F458A5}"/>
          </ac:spMkLst>
        </pc:spChg>
      </pc:sldChg>
    </pc:docChg>
  </pc:docChgLst>
  <pc:docChgLst>
    <pc:chgData name="Fabiana Mallmann" userId="8e099baed50a60c9" providerId="LiveId" clId="{360F1A4B-2040-4CD8-8E52-D91F8909F279}"/>
    <pc:docChg chg="modSld">
      <pc:chgData name="Fabiana Mallmann" userId="8e099baed50a60c9" providerId="LiveId" clId="{360F1A4B-2040-4CD8-8E52-D91F8909F279}" dt="2022-04-05T20:42:36.557" v="126" actId="207"/>
      <pc:docMkLst>
        <pc:docMk/>
      </pc:docMkLst>
      <pc:sldChg chg="addSp modSp mod">
        <pc:chgData name="Fabiana Mallmann" userId="8e099baed50a60c9" providerId="LiveId" clId="{360F1A4B-2040-4CD8-8E52-D91F8909F279}" dt="2022-04-05T20:42:36.557" v="126" actId="207"/>
        <pc:sldMkLst>
          <pc:docMk/>
          <pc:sldMk cId="2835062593" sldId="256"/>
        </pc:sldMkLst>
        <pc:spChg chg="add mod">
          <ac:chgData name="Fabiana Mallmann" userId="8e099baed50a60c9" providerId="LiveId" clId="{360F1A4B-2040-4CD8-8E52-D91F8909F279}" dt="2022-04-05T20:39:45.987" v="38" actId="113"/>
          <ac:spMkLst>
            <pc:docMk/>
            <pc:sldMk cId="2835062593" sldId="256"/>
            <ac:spMk id="2" creationId="{2E82FDC3-872A-4A9C-93B8-162D3DB78A57}"/>
          </ac:spMkLst>
        </pc:spChg>
        <pc:spChg chg="add mod">
          <ac:chgData name="Fabiana Mallmann" userId="8e099baed50a60c9" providerId="LiveId" clId="{360F1A4B-2040-4CD8-8E52-D91F8909F279}" dt="2022-04-05T20:42:36.557" v="126" actId="207"/>
          <ac:spMkLst>
            <pc:docMk/>
            <pc:sldMk cId="2835062593" sldId="256"/>
            <ac:spMk id="3" creationId="{F0F03808-48DA-4833-9FAB-2685A9F458A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0104-376F-49A7-81F4-BE8CA5D630A8}" type="datetimeFigureOut">
              <a:rPr lang="pt-BR" smtClean="0"/>
              <a:t>25/04/2022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6F67-6B51-460F-B6B8-1D5654B172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6996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0104-376F-49A7-81F4-BE8CA5D630A8}" type="datetimeFigureOut">
              <a:rPr lang="pt-BR" smtClean="0"/>
              <a:t>25/04/2022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6F67-6B51-460F-B6B8-1D5654B172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0846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0104-376F-49A7-81F4-BE8CA5D630A8}" type="datetimeFigureOut">
              <a:rPr lang="pt-BR" smtClean="0"/>
              <a:t>25/04/2022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6F67-6B51-460F-B6B8-1D5654B172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027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0104-376F-49A7-81F4-BE8CA5D630A8}" type="datetimeFigureOut">
              <a:rPr lang="pt-BR" smtClean="0"/>
              <a:t>25/04/2022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6F67-6B51-460F-B6B8-1D5654B172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6942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0104-376F-49A7-81F4-BE8CA5D630A8}" type="datetimeFigureOut">
              <a:rPr lang="pt-BR" smtClean="0"/>
              <a:t>25/04/2022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6F67-6B51-460F-B6B8-1D5654B172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411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0104-376F-49A7-81F4-BE8CA5D630A8}" type="datetimeFigureOut">
              <a:rPr lang="pt-BR" smtClean="0"/>
              <a:t>25/04/2022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6F67-6B51-460F-B6B8-1D5654B172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4675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0104-376F-49A7-81F4-BE8CA5D630A8}" type="datetimeFigureOut">
              <a:rPr lang="pt-BR" smtClean="0"/>
              <a:t>25/04/2022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6F67-6B51-460F-B6B8-1D5654B172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1450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0104-376F-49A7-81F4-BE8CA5D630A8}" type="datetimeFigureOut">
              <a:rPr lang="pt-BR" smtClean="0"/>
              <a:t>25/04/2022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6F67-6B51-460F-B6B8-1D5654B172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626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0104-376F-49A7-81F4-BE8CA5D630A8}" type="datetimeFigureOut">
              <a:rPr lang="pt-BR" smtClean="0"/>
              <a:t>25/04/2022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6F67-6B51-460F-B6B8-1D5654B172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015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0104-376F-49A7-81F4-BE8CA5D630A8}" type="datetimeFigureOut">
              <a:rPr lang="pt-BR" smtClean="0"/>
              <a:t>25/04/2022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6F67-6B51-460F-B6B8-1D5654B172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7534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0104-376F-49A7-81F4-BE8CA5D630A8}" type="datetimeFigureOut">
              <a:rPr lang="pt-BR" smtClean="0"/>
              <a:t>25/04/2022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6F67-6B51-460F-B6B8-1D5654B172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5853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00104-376F-49A7-81F4-BE8CA5D630A8}" type="datetimeFigureOut">
              <a:rPr lang="pt-BR" smtClean="0"/>
              <a:t>25/04/2022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6F67-6B51-460F-B6B8-1D5654B172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914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3AFC9F19-80A4-464A-AF0C-D0A4C96B5F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" t="1786" r="787" b="1786"/>
          <a:stretch/>
        </p:blipFill>
        <p:spPr>
          <a:xfrm>
            <a:off x="-1" y="1"/>
            <a:ext cx="9906001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2E82FDC3-872A-4A9C-93B8-162D3DB78A57}"/>
              </a:ext>
            </a:extLst>
          </p:cNvPr>
          <p:cNvSpPr txBox="1"/>
          <p:nvPr/>
        </p:nvSpPr>
        <p:spPr>
          <a:xfrm>
            <a:off x="2597426" y="2809462"/>
            <a:ext cx="4585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PREENCHER NOME DO ALUNO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0F03808-48DA-4833-9FAB-2685A9F458A5}"/>
              </a:ext>
            </a:extLst>
          </p:cNvPr>
          <p:cNvSpPr txBox="1"/>
          <p:nvPr/>
        </p:nvSpPr>
        <p:spPr>
          <a:xfrm>
            <a:off x="5247860" y="6453811"/>
            <a:ext cx="185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solidFill>
                  <a:schemeClr val="bg1"/>
                </a:solidFill>
              </a:rPr>
              <a:t>PREENCHER DATA DE CONCLUSÃO DO CURSO.</a:t>
            </a:r>
          </a:p>
        </p:txBody>
      </p:sp>
    </p:spTree>
    <p:extLst>
      <p:ext uri="{BB962C8B-B14F-4D97-AF65-F5344CB8AC3E}">
        <p14:creationId xmlns:p14="http://schemas.microsoft.com/office/powerpoint/2010/main" val="28350625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11</Words>
  <Application>Microsoft Office PowerPoint</Application>
  <PresentationFormat>Papel A4 (210 x 297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Eliandro</dc:creator>
  <cp:lastModifiedBy>Fabiana Mallmann</cp:lastModifiedBy>
  <cp:revision>2</cp:revision>
  <dcterms:created xsi:type="dcterms:W3CDTF">2022-04-05T20:15:14Z</dcterms:created>
  <dcterms:modified xsi:type="dcterms:W3CDTF">2022-04-25T19:32:16Z</dcterms:modified>
</cp:coreProperties>
</file>